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291" r:id="rId14"/>
    <p:sldId id="293" r:id="rId15"/>
    <p:sldId id="292" r:id="rId16"/>
    <p:sldId id="294" r:id="rId17"/>
    <p:sldId id="306" r:id="rId18"/>
    <p:sldId id="295" r:id="rId19"/>
    <p:sldId id="296" r:id="rId20"/>
    <p:sldId id="300" r:id="rId21"/>
    <p:sldId id="303" r:id="rId22"/>
    <p:sldId id="304" r:id="rId23"/>
    <p:sldId id="297" r:id="rId24"/>
    <p:sldId id="305" r:id="rId25"/>
    <p:sldId id="301" r:id="rId26"/>
    <p:sldId id="267" r:id="rId27"/>
    <p:sldId id="268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02/07/2021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Extrait html </a:t>
            </a:r>
            <a:r>
              <a:rPr lang="fr-FR" dirty="0" err="1"/>
              <a:t>css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8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EF99F3-7B18-44BA-A676-5872571B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77" y="1316212"/>
            <a:ext cx="5784085" cy="5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55FE12-74FF-4880-ADC7-CC602197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03" y="1365662"/>
            <a:ext cx="2495777" cy="53790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7E1D1B-1397-44C1-ACB5-5B8EE45F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71" y="1365662"/>
            <a:ext cx="2495776" cy="5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162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42" y="1147032"/>
            <a:ext cx="9412349" cy="55801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E7D-4752-4A3C-97C9-3DF24E25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31" y="1920499"/>
            <a:ext cx="5728901" cy="35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0FF8-3B96-4041-88A1-E77AEE34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4" y="1301535"/>
            <a:ext cx="10463916" cy="5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499499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Le modèle physique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7C530-A560-4AB5-9933-3A28E54D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31" y="1218284"/>
            <a:ext cx="4329568" cy="54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2229</TotalTime>
  <Words>210</Words>
  <Application>Microsoft Office PowerPoint</Application>
  <PresentationFormat>Grand écran</PresentationFormat>
  <Paragraphs>87</Paragraphs>
  <Slides>24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Maquettage de l’application</vt:lpstr>
      <vt:lpstr>Maquettage de l’application</vt:lpstr>
      <vt:lpstr>Maquettage de l’application</vt:lpstr>
      <vt:lpstr>Maquettage de l’application</vt:lpstr>
      <vt:lpstr>Présentation PowerPoint</vt:lpstr>
      <vt:lpstr>Interface dynamique</vt:lpstr>
      <vt:lpstr>Interface dynamique</vt:lpstr>
      <vt:lpstr>Démonstration</vt:lpstr>
      <vt:lpstr>Architecture du projet</vt:lpstr>
      <vt:lpstr>Architecture du projet</vt:lpstr>
      <vt:lpstr>Modèle de données</vt:lpstr>
      <vt:lpstr>Le modèle physique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58</cp:revision>
  <dcterms:created xsi:type="dcterms:W3CDTF">2021-06-22T15:48:38Z</dcterms:created>
  <dcterms:modified xsi:type="dcterms:W3CDTF">2021-07-02T10:06:38Z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